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3" r:id="rId6"/>
    <p:sldId id="282" r:id="rId7"/>
    <p:sldId id="348" r:id="rId8"/>
    <p:sldId id="292" r:id="rId9"/>
    <p:sldId id="324" r:id="rId10"/>
    <p:sldId id="293" r:id="rId11"/>
    <p:sldId id="349" r:id="rId12"/>
    <p:sldId id="350" r:id="rId13"/>
    <p:sldId id="351" r:id="rId14"/>
    <p:sldId id="352" r:id="rId15"/>
    <p:sldId id="291" r:id="rId16"/>
    <p:sldId id="338" r:id="rId17"/>
    <p:sldId id="343" r:id="rId18"/>
    <p:sldId id="344" r:id="rId19"/>
    <p:sldId id="288" r:id="rId20"/>
    <p:sldId id="345" r:id="rId21"/>
    <p:sldId id="346" r:id="rId22"/>
    <p:sldId id="347" r:id="rId23"/>
    <p:sldId id="309" r:id="rId24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1848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21/12/2017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21/12/2017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21/12/2017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OCTUBRE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2ACC0D-5A23-4B0A-A4F0-5DEE7D2A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1" y="1865919"/>
            <a:ext cx="7707538" cy="41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2017</a:t>
            </a: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687B0E-B4A3-4A84-8068-ADA47607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89" y="1842774"/>
            <a:ext cx="6335486" cy="3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71159D-8197-4C66-B740-8A40D699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7" y="1828799"/>
            <a:ext cx="8801806" cy="35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8E219D-C864-40C7-9085-C97FCF5F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8" y="1913841"/>
            <a:ext cx="8602824" cy="38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EFA7C1-059A-4CF2-97EB-F7E91BD7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3" y="1754741"/>
            <a:ext cx="8851133" cy="36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055185-DD08-4B1E-88E4-284A4BFB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1819468"/>
            <a:ext cx="8826471" cy="36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15CD03-D4F1-43F8-8F13-E2D2D2DD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60" y="1773402"/>
            <a:ext cx="8752480" cy="36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5EA5CA-D866-4EC7-80BA-F36A2AC0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787591"/>
            <a:ext cx="8677469" cy="34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751202"/>
            <a:ext cx="7855703" cy="394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variables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variables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de 23 de Enero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178821-4F64-49B6-9976-B552BAC6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63" y="2085663"/>
            <a:ext cx="5840964" cy="35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A9E48B-07C1-4570-9F21-0E920760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00" y="1751195"/>
            <a:ext cx="7580952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A6A0ED-CAE8-4329-905A-23EF761E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72" y="1800808"/>
            <a:ext cx="7621321" cy="41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NACIONAL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0AC434-6AE4-46CB-AA24-4DD9CAD10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71" y="1815572"/>
            <a:ext cx="6005795" cy="36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9BC701-C200-451B-980F-9E25C372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6" y="1756376"/>
            <a:ext cx="7716868" cy="41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2016</Filtro>
    <Orden xmlns="8cf1b8fd-72df-4c21-8306-a5f720778edf">61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CC7235-C85D-44BB-BC65-525FD5738A03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customXml/itemProps4.xml><?xml version="1.0" encoding="utf-8"?>
<ds:datastoreItem xmlns:ds="http://schemas.openxmlformats.org/officeDocument/2006/customXml" ds:itemID="{9C0E03BB-7CDC-4F24-8448-CFE777C44DD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6390</TotalTime>
  <Words>336</Words>
  <Application>Microsoft Office PowerPoint</Application>
  <PresentationFormat>Presentación en pantalla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octubre 2017</dc:title>
  <dc:creator>CAMILO</dc:creator>
  <cp:lastModifiedBy>Julian Camilo Villar Chacon</cp:lastModifiedBy>
  <cp:revision>207</cp:revision>
  <cp:lastPrinted>2016-11-09T21:48:51Z</cp:lastPrinted>
  <dcterms:created xsi:type="dcterms:W3CDTF">2015-08-10T15:28:24Z</dcterms:created>
  <dcterms:modified xsi:type="dcterms:W3CDTF">2017-12-21T22:07:56Z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